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6" r:id="rId5"/>
    <p:sldId id="260" r:id="rId6"/>
    <p:sldId id="261" r:id="rId7"/>
    <p:sldId id="262" r:id="rId8"/>
    <p:sldId id="263" r:id="rId9"/>
    <p:sldId id="264" r:id="rId10"/>
    <p:sldId id="270" r:id="rId11"/>
    <p:sldId id="267" r:id="rId12"/>
    <p:sldId id="271" r:id="rId13"/>
    <p:sldId id="265" r:id="rId14"/>
    <p:sldId id="272" r:id="rId15"/>
    <p:sldId id="26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9A-B4B0-4B32-B8CD-2E25E95134C4}" type="datetimeFigureOut">
              <a:rPr lang="en-US" dirty="0"/>
              <a:t>1/11/2022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18A9-B687-4302-9395-2322403C6656}" type="datetimeFigureOut">
              <a:rPr lang="en-US" dirty="0"/>
              <a:t>1/11/2022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A684-0CB7-41E9-A4DF-5D1C2CA5BF6F}" type="datetimeFigureOut">
              <a:rPr lang="en-US" dirty="0"/>
              <a:t>1/11/2022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D7C35-9E19-4518-A4B2-3B09CD8CC756}" type="datetimeFigureOut">
              <a:rPr lang="en-US" dirty="0"/>
              <a:t>1/11/2022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6DA8-8897-4DDF-BFB6-5D83863C837A}" type="datetimeFigureOut">
              <a:rPr lang="en-US" dirty="0"/>
              <a:t>1/11/2022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A708-C5F0-412D-90E2-1919F0D196AE}" type="datetimeFigureOut">
              <a:rPr lang="en-US" dirty="0"/>
              <a:t>1/11/2022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F8FA-EF43-4642-9368-3F4E33039BD9}" type="datetimeFigureOut">
              <a:rPr lang="en-US" dirty="0"/>
              <a:t>1/11/2022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dirty="0"/>
              <a:t>1/11/2022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513FEF9-69D0-4F8C-A336-59491FBEDC47}" type="datetimeFigureOut">
              <a:rPr lang="en-US" dirty="0"/>
              <a:t>1/11/2022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dirty="0"/>
              <a:t>1/11/2022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dirty="0"/>
              <a:t>1/11/2022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dirty="0"/>
              <a:t>1/11/2022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dirty="0"/>
              <a:t>1/11/2022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dirty="0"/>
              <a:t>1/11/2022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dirty="0"/>
              <a:t>1/11/2022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dirty="0"/>
              <a:t>1/11/2022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C078-589F-40E3-816C-EE21D62B5BBA}" type="datetimeFigureOut">
              <a:rPr lang="en-US" dirty="0"/>
              <a:t>1/11/2022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04436-CA73-4D53-89B4-2A5C7347BF2F}" type="datetimeFigureOut">
              <a:rPr lang="en-US" dirty="0"/>
              <a:t>1/11/2022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7047D-DE77-49B2-BDE3-4C787F6D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117687"/>
          </a:xfrm>
        </p:spPr>
        <p:txBody>
          <a:bodyPr/>
          <a:lstStyle/>
          <a:p>
            <a:pPr algn="ctr"/>
            <a:r>
              <a:rPr lang="en-US" sz="6000" dirty="0">
                <a:latin typeface="Comic Sans MS" panose="030F0702030302020204" pitchFamily="66" charset="0"/>
              </a:rPr>
              <a:t>Earth’s Spheres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E7A6B8-C139-4184-BC61-DB0473EEBA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1658" y="4394039"/>
            <a:ext cx="8522798" cy="479619"/>
          </a:xfrm>
        </p:spPr>
        <p:txBody>
          <a:bodyPr/>
          <a:lstStyle/>
          <a:p>
            <a:r>
              <a:rPr lang="en-US" dirty="0"/>
              <a:t>An Alabama Wildlife Federation Outdoor Classroom Field Journal Activity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4BE30D6-CFAF-4B38-94BA-7CB344AE0460}"/>
              </a:ext>
            </a:extLst>
          </p:cNvPr>
          <p:cNvSpPr txBox="1">
            <a:spLocks/>
          </p:cNvSpPr>
          <p:nvPr/>
        </p:nvSpPr>
        <p:spPr>
          <a:xfrm>
            <a:off x="81215" y="6415515"/>
            <a:ext cx="12110785" cy="3052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Be sure to click the “Slide Show” tab at the top of the screen &amp; then “From Beginning” to use the interactive features.</a:t>
            </a:r>
          </a:p>
        </p:txBody>
      </p:sp>
    </p:spTree>
    <p:extLst>
      <p:ext uri="{BB962C8B-B14F-4D97-AF65-F5344CB8AC3E}">
        <p14:creationId xmlns:p14="http://schemas.microsoft.com/office/powerpoint/2010/main" val="2104137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9" y="753228"/>
            <a:ext cx="10529886" cy="1080938"/>
          </a:xfrm>
        </p:spPr>
        <p:txBody>
          <a:bodyPr>
            <a:norm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Do interactions occur between the           Earth’s Spheres?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133" y="2436885"/>
            <a:ext cx="7077792" cy="27780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>
                <a:latin typeface="Comic Sans MS" panose="030F0702030302020204" pitchFamily="66" charset="0"/>
              </a:rPr>
              <a:t>YES!!!!</a:t>
            </a:r>
          </a:p>
          <a:p>
            <a:pPr marL="0" indent="0" algn="ctr">
              <a:buNone/>
            </a:pPr>
            <a:r>
              <a:rPr lang="en-US" sz="2800" dirty="0">
                <a:latin typeface="Comic Sans MS" panose="030F0702030302020204" pitchFamily="66" charset="0"/>
              </a:rPr>
              <a:t>All of Earth’s spheres and cycles are interconnected. They make up the Earth’s system.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7170" name="Picture 2" descr="Spheres of the ear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88" y="2690866"/>
            <a:ext cx="3689988" cy="361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985963" y="4988983"/>
            <a:ext cx="4772025" cy="1714500"/>
            <a:chOff x="1985963" y="4988983"/>
            <a:chExt cx="4772025" cy="1714500"/>
          </a:xfrm>
        </p:grpSpPr>
        <p:sp>
          <p:nvSpPr>
            <p:cNvPr id="4" name="Up Arrow Callout 3"/>
            <p:cNvSpPr/>
            <p:nvPr/>
          </p:nvSpPr>
          <p:spPr>
            <a:xfrm>
              <a:off x="1985963" y="4988983"/>
              <a:ext cx="4772025" cy="1714500"/>
            </a:xfrm>
            <a:prstGeom prst="upArrowCallout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100263" y="5677173"/>
              <a:ext cx="46577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omic Sans MS" panose="030F0702030302020204" pitchFamily="66" charset="0"/>
                </a:rPr>
                <a:t>What is a system?</a:t>
              </a:r>
            </a:p>
            <a:p>
              <a:pPr algn="ctr"/>
              <a:r>
                <a:rPr lang="en-US" dirty="0">
                  <a:latin typeface="Comic Sans MS" panose="030F0702030302020204" pitchFamily="66" charset="0"/>
                </a:rPr>
                <a:t>A complex whole unit with smaller connected parts working together.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168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36ACD-7041-4C23-8AF9-6161907C5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How does the biosphere interact with the other spheres?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D5D29-F4A2-4318-9E4D-9FAB4BFDA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0" y="5488364"/>
            <a:ext cx="9176582" cy="108093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Animals interact with the geosphere by digging burrows while plants interact with the geosphere using their roots. Roots provide a way for the plant to anchor and absorb nutrients from the soil.</a:t>
            </a:r>
          </a:p>
        </p:txBody>
      </p:sp>
      <p:pic>
        <p:nvPicPr>
          <p:cNvPr id="5" name="Picture 4" descr="A picture containing ground, outdoor, rock, mammal&#10;&#10;Description automatically generated">
            <a:extLst>
              <a:ext uri="{FF2B5EF4-FFF2-40B4-BE49-F238E27FC236}">
                <a16:creationId xmlns:a16="http://schemas.microsoft.com/office/drawing/2014/main" id="{B83295F5-D697-40F5-9992-61907B18C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533" y="2667770"/>
            <a:ext cx="3526873" cy="2645154"/>
          </a:xfrm>
          <a:prstGeom prst="rect">
            <a:avLst/>
          </a:prstGeom>
        </p:spPr>
      </p:pic>
      <p:pic>
        <p:nvPicPr>
          <p:cNvPr id="7" name="Picture 6" descr="A picture containing outdoor, grass, forest, dirt&#10;&#10;Description automatically generated">
            <a:extLst>
              <a:ext uri="{FF2B5EF4-FFF2-40B4-BE49-F238E27FC236}">
                <a16:creationId xmlns:a16="http://schemas.microsoft.com/office/drawing/2014/main" id="{5EF771F0-1A96-445C-99DA-5FE2A1A36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832" y="2592369"/>
            <a:ext cx="4210776" cy="279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53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2FE53-4EF1-40CD-9D4F-782737043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How does the biosphere interact with the other spheres?</a:t>
            </a:r>
          </a:p>
        </p:txBody>
      </p:sp>
      <p:pic>
        <p:nvPicPr>
          <p:cNvPr id="5" name="Content Placeholder 4" descr="A bird standing in water&#10;&#10;Description automatically generated with low confidence">
            <a:extLst>
              <a:ext uri="{FF2B5EF4-FFF2-40B4-BE49-F238E27FC236}">
                <a16:creationId xmlns:a16="http://schemas.microsoft.com/office/drawing/2014/main" id="{AA8A2D2A-E00E-4FE4-BA17-8F91594367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9927" y="2469356"/>
            <a:ext cx="2881744" cy="1919287"/>
          </a:xfrm>
        </p:spPr>
      </p:pic>
      <p:pic>
        <p:nvPicPr>
          <p:cNvPr id="7" name="Picture 6" descr="A picture containing tree, outdoor, plant, root&#10;&#10;Description automatically generated">
            <a:extLst>
              <a:ext uri="{FF2B5EF4-FFF2-40B4-BE49-F238E27FC236}">
                <a16:creationId xmlns:a16="http://schemas.microsoft.com/office/drawing/2014/main" id="{6BD789C9-3C1A-4F65-BD04-C6D381BF4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185" y="2434936"/>
            <a:ext cx="2985106" cy="19881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9378B0-C6EF-4A50-B910-5EA7D5C25690}"/>
              </a:ext>
            </a:extLst>
          </p:cNvPr>
          <p:cNvSpPr txBox="1"/>
          <p:nvPr/>
        </p:nvSpPr>
        <p:spPr>
          <a:xfrm>
            <a:off x="680321" y="4737508"/>
            <a:ext cx="97395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Animals interact with the hydrosphere by drinking water or living in the water. Plants take up water through their roots and lose water through their leaves during a process called transpiration.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83CAE4-4010-4248-A6DA-1A841434B9BC}"/>
              </a:ext>
            </a:extLst>
          </p:cNvPr>
          <p:cNvSpPr txBox="1"/>
          <p:nvPr/>
        </p:nvSpPr>
        <p:spPr>
          <a:xfrm>
            <a:off x="680321" y="5781606"/>
            <a:ext cx="9739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Animals interact with the atmosphere when they breathe, and plants interact with the atmosphere during the process of photosynthesis.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30B0143E-A97E-4DC5-B634-12E7E181B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9155" y="2469356"/>
            <a:ext cx="2650732" cy="198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9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36ACD-7041-4C23-8AF9-6161907C5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How does the geosphere interact with the other spheres?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D33BB97-A5D5-4480-B81B-5C72F7D87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646" y="5660838"/>
            <a:ext cx="9613861" cy="88786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Erosion and weathering are examples of how the hydrosphere and atmosphere can interact with the geosphere.</a:t>
            </a:r>
          </a:p>
        </p:txBody>
      </p:sp>
      <p:pic>
        <p:nvPicPr>
          <p:cNvPr id="9" name="Picture 8" descr="A picture containing nature, rock, outdoor, water&#10;&#10;Description automatically generated">
            <a:extLst>
              <a:ext uri="{FF2B5EF4-FFF2-40B4-BE49-F238E27FC236}">
                <a16:creationId xmlns:a16="http://schemas.microsoft.com/office/drawing/2014/main" id="{4EF84A85-A9BD-4B78-8299-D91486113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576" y="2554474"/>
            <a:ext cx="3856649" cy="2907552"/>
          </a:xfrm>
          <a:prstGeom prst="rect">
            <a:avLst/>
          </a:prstGeom>
        </p:spPr>
      </p:pic>
      <p:pic>
        <p:nvPicPr>
          <p:cNvPr id="11" name="Picture 10" descr="A picture containing rock, outdoor, sky, mountain&#10;&#10;Description automatically generated">
            <a:extLst>
              <a:ext uri="{FF2B5EF4-FFF2-40B4-BE49-F238E27FC236}">
                <a16:creationId xmlns:a16="http://schemas.microsoft.com/office/drawing/2014/main" id="{FE79C6E8-40E5-454F-8503-BC3264E6A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4984" y="2296195"/>
            <a:ext cx="2572238" cy="316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8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C24D7-1BD6-4225-8E12-DEC746BFA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How does the hydrosphere interact with the atmosphere?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1503C-7B96-447F-B8D6-E514C4D1A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727" y="5544153"/>
            <a:ext cx="10656546" cy="89898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When water evaporates, the hydrosphere interacts with the atmosphere. Clouds contain water vapor but are located in the atmosphere.</a:t>
            </a:r>
          </a:p>
        </p:txBody>
      </p:sp>
      <p:pic>
        <p:nvPicPr>
          <p:cNvPr id="5" name="Picture 4" descr="A blue sky with white clouds&#10;&#10;Description automatically generated with medium confidence">
            <a:extLst>
              <a:ext uri="{FF2B5EF4-FFF2-40B4-BE49-F238E27FC236}">
                <a16:creationId xmlns:a16="http://schemas.microsoft.com/office/drawing/2014/main" id="{7B76D2CF-F85B-4CA2-8C46-58A545354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895" y="2512291"/>
            <a:ext cx="4128771" cy="2741762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3D379512-727F-480D-9BC3-9D0C4145A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891" y="2423110"/>
            <a:ext cx="3774593" cy="283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9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36ACD-7041-4C23-8AF9-6161907C5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How can multiple systems interact at </a:t>
            </a:r>
            <a:r>
              <a:rPr lang="en-US">
                <a:latin typeface="Comic Sans MS" panose="030F0702030302020204" pitchFamily="66" charset="0"/>
              </a:rPr>
              <a:t>one time?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D5D29-F4A2-4318-9E4D-9FAB4BFDA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2492" y="2642190"/>
            <a:ext cx="5055577" cy="346258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Larger events like volcanic eruptions can cause interactions among all spheres. When a volcano (the </a:t>
            </a:r>
            <a:r>
              <a:rPr 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geosphere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) erupts, gases like carbon dioxide are released into the </a:t>
            </a:r>
            <a:r>
              <a:rPr 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atmosphere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. This can cause water vapor to attach to additional molecules, causing an increase in rain (</a:t>
            </a:r>
            <a:r>
              <a:rPr 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hydrosphere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). The increase in rain can promote additional plant growth (</a:t>
            </a:r>
            <a:r>
              <a:rPr 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biosphere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).</a:t>
            </a:r>
          </a:p>
        </p:txBody>
      </p:sp>
      <p:pic>
        <p:nvPicPr>
          <p:cNvPr id="5" name="Picture 4" descr="A picture containing mountain, nature, clouds, blurry&#10;&#10;Description automatically generated">
            <a:extLst>
              <a:ext uri="{FF2B5EF4-FFF2-40B4-BE49-F238E27FC236}">
                <a16:creationId xmlns:a16="http://schemas.microsoft.com/office/drawing/2014/main" id="{41113358-9CED-4873-A367-8683B8E51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373" y="2404798"/>
            <a:ext cx="5334581" cy="355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87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79EE-F2C2-4750-AEE4-C0396D129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What parts of the Earth are visible from this view?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E6FAF9-17DE-4B14-9625-6495C61168F2}"/>
              </a:ext>
            </a:extLst>
          </p:cNvPr>
          <p:cNvSpPr txBox="1"/>
          <p:nvPr/>
        </p:nvSpPr>
        <p:spPr>
          <a:xfrm>
            <a:off x="1822273" y="5571242"/>
            <a:ext cx="7893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Some continents (land) and oceans</a:t>
            </a:r>
          </a:p>
        </p:txBody>
      </p:sp>
      <p:pic>
        <p:nvPicPr>
          <p:cNvPr id="6" name="Picture 5" descr="A picture containing satellite&#10;&#10;Description automatically generated">
            <a:extLst>
              <a:ext uri="{FF2B5EF4-FFF2-40B4-BE49-F238E27FC236}">
                <a16:creationId xmlns:a16="http://schemas.microsoft.com/office/drawing/2014/main" id="{7B15C5CB-D268-4407-8A4E-C73D7CD81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200" y="2286326"/>
            <a:ext cx="4800319" cy="270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7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DE5AC-6AC1-48B8-850F-171ED122C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What are some living and non-living things you see in these photos?</a:t>
            </a:r>
          </a:p>
        </p:txBody>
      </p:sp>
      <p:pic>
        <p:nvPicPr>
          <p:cNvPr id="5" name="Picture 4" descr="A group of birds on a beach&#10;&#10;Description automatically generated with low confidence">
            <a:extLst>
              <a:ext uri="{FF2B5EF4-FFF2-40B4-BE49-F238E27FC236}">
                <a16:creationId xmlns:a16="http://schemas.microsoft.com/office/drawing/2014/main" id="{035BBA93-652B-4A8E-AE28-D09D9E3FE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946" y="2268989"/>
            <a:ext cx="4132268" cy="2754846"/>
          </a:xfrm>
          <a:prstGeom prst="rect">
            <a:avLst/>
          </a:prstGeom>
        </p:spPr>
      </p:pic>
      <p:pic>
        <p:nvPicPr>
          <p:cNvPr id="7" name="Picture 6" descr="A stream in the woods&#10;&#10;Description automatically generated with low confidence">
            <a:extLst>
              <a:ext uri="{FF2B5EF4-FFF2-40B4-BE49-F238E27FC236}">
                <a16:creationId xmlns:a16="http://schemas.microsoft.com/office/drawing/2014/main" id="{CCD7B4CB-58CA-49DD-952E-48D035347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881" y="2268990"/>
            <a:ext cx="3939891" cy="27548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873791-5C1A-4D2D-86F1-AA2FE1F36C2F}"/>
              </a:ext>
            </a:extLst>
          </p:cNvPr>
          <p:cNvSpPr txBox="1"/>
          <p:nvPr/>
        </p:nvSpPr>
        <p:spPr>
          <a:xfrm>
            <a:off x="922351" y="5297791"/>
            <a:ext cx="4603806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       Living: birds</a:t>
            </a:r>
          </a:p>
          <a:p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Non-living: ocean, sand, </a:t>
            </a:r>
            <a:b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                  and clouds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14A40A-20C1-4F2E-B62E-C02B6F3AD05C}"/>
              </a:ext>
            </a:extLst>
          </p:cNvPr>
          <p:cNvSpPr txBox="1"/>
          <p:nvPr/>
        </p:nvSpPr>
        <p:spPr>
          <a:xfrm>
            <a:off x="6493934" y="5297790"/>
            <a:ext cx="5027506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       Living: moss, trees</a:t>
            </a:r>
            <a:b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Non-living: stream, rocks</a:t>
            </a:r>
          </a:p>
        </p:txBody>
      </p:sp>
    </p:spTree>
    <p:extLst>
      <p:ext uri="{BB962C8B-B14F-4D97-AF65-F5344CB8AC3E}">
        <p14:creationId xmlns:p14="http://schemas.microsoft.com/office/powerpoint/2010/main" val="410039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96E59-C8A6-4349-9037-0E61A24BC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How could you group or categorize the things you saw in the previous pictures?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FC26B-9303-4747-A61F-863BD7294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4399" y="2643555"/>
            <a:ext cx="4830618" cy="29322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The components of Earth can be classified into one of four “spheres”.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These include living and nonliving components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They are called “spheres” because the earth is a sphere, and each is a part of the earth.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C5CD145F-A955-47E4-A6C5-2AA724154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415995"/>
            <a:ext cx="5421203" cy="315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0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D8C00-54D2-4CA1-985C-EDB888486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What are the four spheres of Earth?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095F1-61A2-4B3D-B11E-A3F513BBD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392" y="3161146"/>
            <a:ext cx="4348879" cy="1955727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Geosphere (or lithosphere)</a:t>
            </a:r>
          </a:p>
          <a:p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Hydrosphere (includes the cryosphere)</a:t>
            </a:r>
            <a:endParaRPr lang="en-US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Atmosphere</a:t>
            </a:r>
          </a:p>
          <a:p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Biosphere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F8570C4B-03AE-4D79-865F-164BE0D93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199" y="2401454"/>
            <a:ext cx="3846945" cy="384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3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F966A-14F6-4201-87FE-F6153C44C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What is the geosphere (or lithosphere)?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A02E9-E0BA-4183-A69B-10ACA1C70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044" y="5524480"/>
            <a:ext cx="10977912" cy="11605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Geosphere (or lithosphere): 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the solid part of the earth consisting of rock, dust, soil, sand, metal, and related materials.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Includes Earth’s core, mantle, and crust.</a:t>
            </a:r>
            <a:r>
              <a:rPr lang="en-US" i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US" dirty="0"/>
          </a:p>
        </p:txBody>
      </p:sp>
      <p:pic>
        <p:nvPicPr>
          <p:cNvPr id="5" name="Picture 4" descr="Chart, funnel chart&#10;&#10;Description automatically generated">
            <a:extLst>
              <a:ext uri="{FF2B5EF4-FFF2-40B4-BE49-F238E27FC236}">
                <a16:creationId xmlns:a16="http://schemas.microsoft.com/office/drawing/2014/main" id="{B388C7BC-12DC-4302-A182-DD181B326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381" y="2049987"/>
            <a:ext cx="3322470" cy="3322470"/>
          </a:xfrm>
          <a:prstGeom prst="rect">
            <a:avLst/>
          </a:prstGeom>
        </p:spPr>
      </p:pic>
      <p:pic>
        <p:nvPicPr>
          <p:cNvPr id="7" name="Picture 6" descr="A picture containing rock, ground, outdoor, rocky&#10;&#10;Description automatically generated">
            <a:extLst>
              <a:ext uri="{FF2B5EF4-FFF2-40B4-BE49-F238E27FC236}">
                <a16:creationId xmlns:a16="http://schemas.microsoft.com/office/drawing/2014/main" id="{FE7EF638-085C-4504-AAFC-9D39F8227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1" y="2268258"/>
            <a:ext cx="4667694" cy="310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8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86BE1-F507-422A-8A53-426AA9583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What is the hydrosphere?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381A0-3518-4953-857B-D3B080225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5416577"/>
            <a:ext cx="9613861" cy="10809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Hydrosphere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: Earth’s water including oceans, lakes, rivers, groundwater, rain, and snow. Frozen parts including glaciers, ice caps, and icebergs are called the cryosphere. </a:t>
            </a:r>
            <a:endParaRPr lang="en-US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 descr="Waves crashing on a beach&#10;&#10;Description automatically generated with low confidence">
            <a:extLst>
              <a:ext uri="{FF2B5EF4-FFF2-40B4-BE49-F238E27FC236}">
                <a16:creationId xmlns:a16="http://schemas.microsoft.com/office/drawing/2014/main" id="{8E835830-56DF-4B73-8B57-A8C8AABDF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84" y="2337137"/>
            <a:ext cx="3484685" cy="2613514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69450B5-E066-46DD-885A-A29F8277D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9739" y="2337137"/>
            <a:ext cx="3682409" cy="2761807"/>
          </a:xfrm>
          <a:prstGeom prst="rect">
            <a:avLst/>
          </a:prstGeom>
        </p:spPr>
      </p:pic>
      <p:pic>
        <p:nvPicPr>
          <p:cNvPr id="9" name="Picture 8" descr="A body of water with tree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B2BE1315-64D8-462A-8CD8-04B8FD5B1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6828" y="2814797"/>
            <a:ext cx="3479615" cy="195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3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A51AC-531F-447E-B16B-1D2F6193B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What is the atmosphere?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FC5CD-B6B3-4148-8AA3-DDC2169A2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154" y="5709118"/>
            <a:ext cx="9675627" cy="7913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Atmosphere: 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The envelope of gases (or air) surrounding the earth. It includes wind, ozone, oxygen, nitrogen, and other gases. </a:t>
            </a:r>
            <a:endParaRPr lang="en-US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8BC05FB4-92D6-4DB5-B778-704A8FC54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154" y="2204677"/>
            <a:ext cx="3950827" cy="3292355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A0836BCE-40B3-4056-84A5-F8CED4A61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879" y="2279715"/>
            <a:ext cx="4844902" cy="321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3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B722F-695D-440A-ADB7-71BCC4B78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What is the biosphere?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CD746-2841-40DA-B046-1FBEAC11A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049" y="5599234"/>
            <a:ext cx="9613861" cy="857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Biosphere: 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Includes all living organisms on Earth including plants, animals, fungi, and other microscopic life. </a:t>
            </a:r>
          </a:p>
        </p:txBody>
      </p:sp>
      <p:pic>
        <p:nvPicPr>
          <p:cNvPr id="5" name="Picture 4" descr="A picture containing different, several&#10;&#10;Description automatically generated">
            <a:extLst>
              <a:ext uri="{FF2B5EF4-FFF2-40B4-BE49-F238E27FC236}">
                <a16:creationId xmlns:a16="http://schemas.microsoft.com/office/drawing/2014/main" id="{AA012522-1181-49D0-A1CD-16E85E2B5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826" y="2187837"/>
            <a:ext cx="2841182" cy="3255108"/>
          </a:xfrm>
          <a:prstGeom prst="rect">
            <a:avLst/>
          </a:prstGeom>
        </p:spPr>
      </p:pic>
      <p:pic>
        <p:nvPicPr>
          <p:cNvPr id="7" name="Picture 6" descr="A picture containing different, bunch, various, colorful&#10;&#10;Description automatically generated">
            <a:extLst>
              <a:ext uri="{FF2B5EF4-FFF2-40B4-BE49-F238E27FC236}">
                <a16:creationId xmlns:a16="http://schemas.microsoft.com/office/drawing/2014/main" id="{EA036816-D359-4802-A54D-EFBDD8F04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38530"/>
            <a:ext cx="2876498" cy="315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10337</TotalTime>
  <Words>594</Words>
  <Application>Microsoft Office PowerPoint</Application>
  <PresentationFormat>Widescreen</PresentationFormat>
  <Paragraphs>44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Comic Sans MS</vt:lpstr>
      <vt:lpstr>Trebuchet MS</vt:lpstr>
      <vt:lpstr>Berlin</vt:lpstr>
      <vt:lpstr>Earth’s Spheres</vt:lpstr>
      <vt:lpstr>What parts of the Earth are visible from this view?</vt:lpstr>
      <vt:lpstr>What are some living and non-living things you see in these photos?</vt:lpstr>
      <vt:lpstr>How could you group or categorize the things you saw in the previous pictures?</vt:lpstr>
      <vt:lpstr>What are the four spheres of Earth?</vt:lpstr>
      <vt:lpstr>What is the geosphere (or lithosphere)?</vt:lpstr>
      <vt:lpstr>What is the hydrosphere?</vt:lpstr>
      <vt:lpstr>What is the atmosphere?</vt:lpstr>
      <vt:lpstr>What is the biosphere?</vt:lpstr>
      <vt:lpstr>Do interactions occur between the           Earth’s Spheres?</vt:lpstr>
      <vt:lpstr>How does the biosphere interact with the other spheres?</vt:lpstr>
      <vt:lpstr>How does the biosphere interact with the other spheres?</vt:lpstr>
      <vt:lpstr>How does the geosphere interact with the other spheres?</vt:lpstr>
      <vt:lpstr>How does the hydrosphere interact with the atmosphere?</vt:lpstr>
      <vt:lpstr>How can multiple systems interact at one time?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April Waltz</dc:creator>
  <cp:lastModifiedBy>Allison Tjelmeland</cp:lastModifiedBy>
  <cp:revision>42</cp:revision>
  <dcterms:created xsi:type="dcterms:W3CDTF">2018-06-22T20:13:25Z</dcterms:created>
  <dcterms:modified xsi:type="dcterms:W3CDTF">2022-01-11T22:17:39Z</dcterms:modified>
</cp:coreProperties>
</file>